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300" r:id="rId9"/>
    <p:sldId id="303" r:id="rId10"/>
    <p:sldId id="266" r:id="rId11"/>
    <p:sldId id="262" r:id="rId12"/>
    <p:sldId id="264" r:id="rId13"/>
    <p:sldId id="267" r:id="rId14"/>
    <p:sldId id="268" r:id="rId15"/>
    <p:sldId id="269" r:id="rId16"/>
  </p:sldIdLst>
  <p:sldSz cx="24382413" cy="13716000"/>
  <p:notesSz cx="6858000" cy="9144000"/>
  <p:embeddedFontLst>
    <p:embeddedFont>
      <p:font typeface="Circe Extra Light" panose="020B0302020203020203" pitchFamily="34" charset="77"/>
      <p:regular r:id="rId18"/>
    </p:embeddedFont>
    <p:embeddedFont>
      <p:font typeface="Circe Light" panose="020B0402020203020203" pitchFamily="34" charset="77"/>
      <p:regular r:id="rId19"/>
    </p:embeddedFont>
    <p:embeddedFont>
      <p:font typeface="Manrope" pitchFamily="2" charset="0"/>
      <p:regular r:id="rId20"/>
      <p:bold r:id="rId21"/>
    </p:embeddedFont>
    <p:embeddedFont>
      <p:font typeface="Montserrat" pitchFamily="2" charset="77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hEYTPZzeHoq+d6AbQKP/HczI1W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8"/>
  </p:normalViewPr>
  <p:slideViewPr>
    <p:cSldViewPr snapToGrid="0">
      <p:cViewPr varScale="1">
        <p:scale>
          <a:sx n="52" d="100"/>
          <a:sy n="52" d="100"/>
        </p:scale>
        <p:origin x="89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35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5f01995af9_0_1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25f01995af9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743bcd00f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2743bcd00f9_0_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9" name="Google Shape;119;g2743bcd00f9_0_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743bcd00f9_0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g2743bcd00f9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743bcd00f9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g2743bcd00f9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743bcd00f9_0_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g2743bcd00f9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743bcd00f9_0_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g2743bcd00f9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9" name="Google Shape;19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5f01995af9_0_3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g25f01995af9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3"/>
          <p:cNvSpPr txBox="1"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/>
            </a:lvl1pPr>
            <a:lvl2pPr lv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4pPr>
            <a:lvl5pPr lvl="4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8" name="Google Shape;18;p23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3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4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4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5"/>
          <p:cNvSpPr txBox="1"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999"/>
              <a:buFont typeface="Calibri"/>
              <a:buNone/>
              <a:defRPr sz="119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None/>
              <a:defRPr sz="4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4000"/>
              <a:buNone/>
              <a:defRPr sz="4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3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sz="3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body" idx="2"/>
          </p:nvPr>
        </p:nvSpPr>
        <p:spPr>
          <a:xfrm>
            <a:off x="12343596" y="3651250"/>
            <a:ext cx="10362526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7"/>
          <p:cNvSpPr txBox="1"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2"/>
          </p:nvPr>
        </p:nvSpPr>
        <p:spPr>
          <a:xfrm>
            <a:off x="1679467" y="5010150"/>
            <a:ext cx="10314903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3"/>
          </p:nvPr>
        </p:nvSpPr>
        <p:spPr>
          <a:xfrm>
            <a:off x="12343597" y="3362326"/>
            <a:ext cx="10365701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800" b="1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body" idx="4"/>
          </p:nvPr>
        </p:nvSpPr>
        <p:spPr>
          <a:xfrm>
            <a:off x="12343597" y="5010150"/>
            <a:ext cx="10365701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7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body" idx="1"/>
          </p:nvPr>
        </p:nvSpPr>
        <p:spPr>
          <a:xfrm>
            <a:off x="10365701" y="1974851"/>
            <a:ext cx="12343597" cy="974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6350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400"/>
              <a:buChar char="•"/>
              <a:defRPr sz="6400"/>
            </a:lvl1pPr>
            <a:lvl2pPr marL="914400" lvl="1" indent="-584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600"/>
              <a:buChar char="•"/>
              <a:defRPr sz="5600"/>
            </a:lvl2pPr>
            <a:lvl3pPr marL="1371600" lvl="2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marL="1828800" lvl="3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4pPr>
            <a:lvl5pPr marL="2286000" lvl="4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5pPr>
            <a:lvl6pPr marL="2743200" lvl="5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6pPr>
            <a:lvl7pPr marL="3200400" lvl="6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7pPr>
            <a:lvl8pPr marL="3657600" lvl="7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8pPr>
            <a:lvl9pPr marL="4114800" lvl="8" indent="-482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  <a:defRPr sz="4000"/>
            </a:lvl9pPr>
          </a:lstStyle>
          <a:p>
            <a:endParaRPr/>
          </a:p>
        </p:txBody>
      </p:sp>
      <p:sp>
        <p:nvSpPr>
          <p:cNvPr id="61" name="Google Shape;61;p30"/>
          <p:cNvSpPr txBox="1">
            <a:spLocks noGrp="1"/>
          </p:cNvSpPr>
          <p:nvPr>
            <p:ph type="body" idx="2"/>
          </p:nvPr>
        </p:nvSpPr>
        <p:spPr>
          <a:xfrm>
            <a:off x="1679468" y="4114800"/>
            <a:ext cx="7863962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0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>
            <a:spLocks noGrp="1"/>
          </p:cNvSpPr>
          <p:nvPr>
            <p:ph type="pic" idx="2"/>
          </p:nvPr>
        </p:nvSpPr>
        <p:spPr>
          <a:xfrm>
            <a:off x="10365701" y="1974851"/>
            <a:ext cx="12343597" cy="974725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1679468" y="4114800"/>
            <a:ext cx="7863962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2"/>
          <p:cNvSpPr txBox="1">
            <a:spLocks noGrp="1"/>
          </p:cNvSpPr>
          <p:nvPr>
            <p:ph type="body" idx="1"/>
          </p:nvPr>
        </p:nvSpPr>
        <p:spPr>
          <a:xfrm rot="5400000">
            <a:off x="7839869" y="-2512327"/>
            <a:ext cx="8702676" cy="21029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2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>
            <a:spLocks noGrp="1"/>
          </p:cNvSpPr>
          <p:nvPr>
            <p:ph type="title"/>
          </p:nvPr>
        </p:nvSpPr>
        <p:spPr>
          <a:xfrm rot="5400000">
            <a:off x="14265555" y="3913359"/>
            <a:ext cx="11623676" cy="5257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3"/>
          <p:cNvSpPr txBox="1">
            <a:spLocks noGrp="1"/>
          </p:cNvSpPr>
          <p:nvPr>
            <p:ph type="body" idx="1"/>
          </p:nvPr>
        </p:nvSpPr>
        <p:spPr>
          <a:xfrm rot="5400000">
            <a:off x="3598250" y="-1191708"/>
            <a:ext cx="11623676" cy="154675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3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2C179-4F55-BF42-9388-FBF52325D411}" type="datetimeFigureOut">
              <a:rPr lang="pt-BR" smtClean="0"/>
              <a:t>21/12/2023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46E32-CBA3-874B-9CF3-6111618884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5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Calibri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5842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dt" idx="10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2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88717" y="1400350"/>
            <a:ext cx="19404977" cy="1091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57075" y="13115957"/>
            <a:ext cx="24539473" cy="82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071365" y="405300"/>
            <a:ext cx="5767118" cy="307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g25f01995af9_0_1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25f01995af9_0_1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10806" y="5497237"/>
            <a:ext cx="16560800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25f01995af9_0_1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725799" y="6565813"/>
            <a:ext cx="2745800" cy="2570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78201" y="-3366775"/>
            <a:ext cx="25138810" cy="22105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85156" y="10824209"/>
            <a:ext cx="20612100" cy="217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93675" y="-694485"/>
            <a:ext cx="26071950" cy="1466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4382397" cy="1378658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 txBox="1"/>
          <p:nvPr/>
        </p:nvSpPr>
        <p:spPr>
          <a:xfrm>
            <a:off x="15993565" y="2119502"/>
            <a:ext cx="7297200" cy="25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+500</a:t>
            </a:r>
            <a:endParaRPr sz="33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12616396" y="7431666"/>
            <a:ext cx="10909800" cy="25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3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+6.000</a:t>
            </a:r>
            <a:endParaRPr sz="3300"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13751239" y="4628395"/>
            <a:ext cx="9539400" cy="14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10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mentorados</a:t>
            </a:r>
            <a:endParaRPr sz="910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13751308" y="10086238"/>
            <a:ext cx="9539400" cy="14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910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alunos</a:t>
            </a:r>
            <a:endParaRPr sz="33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0300" y="9589246"/>
            <a:ext cx="3092725" cy="308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g2743bcd00f9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15065" y="975725"/>
            <a:ext cx="5767118" cy="307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2743bcd00f9_0_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81978" y="4981786"/>
            <a:ext cx="10776610" cy="6527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2743bcd00f9_0_17" descr="Desenho de um círculo&#10;&#10;Descrição gerada automaticamente com confiança baix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29672" y="2569845"/>
            <a:ext cx="5524500" cy="9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743bcd00f9_0_17" descr="Ícone&#10;&#10;Descrição gerad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47147" y="3899746"/>
            <a:ext cx="54356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2743bcd00f9_0_17" descr="Desenho de uma pessoa&#10;&#10;Descrição gerada automaticamente com confiança baix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351250" y="-2356523"/>
            <a:ext cx="12276042" cy="18429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g2743bcd00f9_0_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842798" y="-2056755"/>
            <a:ext cx="11876677" cy="1782950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2743bcd00f9_0_17"/>
          <p:cNvSpPr txBox="1"/>
          <p:nvPr/>
        </p:nvSpPr>
        <p:spPr>
          <a:xfrm>
            <a:off x="2526375" y="7105350"/>
            <a:ext cx="94878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Co-founder da Escola Exchange. Hipnoterapeuta corporativa, especialista em vendas e liderança,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coach de carreira há mais de 10 anos,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atuou no mercado de tecnologia por 14 anos.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Sua missão é desenvolver profissionais para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que vivam todo o seu potencial e acelerem seu plano de carreira profissional através do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desenvolvimento contínuo e troca de</a:t>
            </a:r>
            <a:r>
              <a:rPr lang="pt-BR" sz="2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pt-BR" sz="3000" b="0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experiências.</a:t>
            </a:r>
            <a:endParaRPr sz="2000" b="0" i="0" u="none" strike="noStrike" cap="none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2575" y="601750"/>
            <a:ext cx="9251575" cy="15129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48240" y="-94162"/>
            <a:ext cx="24678890" cy="1390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500612" y="5098378"/>
            <a:ext cx="10475374" cy="6485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 descr="Desenho de um cachorro&#10;&#10;Descrição gerada automaticamente com confiança média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121731" y="2546350"/>
            <a:ext cx="6083300" cy="96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 descr="Ícone&#10;&#10;Descrição gerada automaticamente com confiança média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839406" y="3854450"/>
            <a:ext cx="4394200" cy="97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4"/>
          <p:cNvSpPr txBox="1"/>
          <p:nvPr/>
        </p:nvSpPr>
        <p:spPr>
          <a:xfrm>
            <a:off x="11994388" y="7156100"/>
            <a:ext cx="94878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30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Co-founder da Escola Exchange, mais de 14 anos de experiência em vendas de software, sendo 9 anos como líder e gestor comercial. Especialista em construção de operações de vendas e times de alta performance. Minha missão é aumentar a receita das empresas, promovendo ciência na construção de rotinas, processos, eficiência, tecnologia e gestão de pessoas.</a:t>
            </a:r>
            <a:endParaRPr sz="2000" b="0" i="0" u="none" strike="noStrike" cap="none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8" name="Google Shape;138;p14" descr="Homem de terno segurando microfone&#10;&#10;Descrição gerada automaticament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-52651" y="-721228"/>
            <a:ext cx="12080571" cy="18135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Ícone&#10;&#10;Descrição gerada automaticamente">
            <a:extLst>
              <a:ext uri="{FF2B5EF4-FFF2-40B4-BE49-F238E27FC236}">
                <a16:creationId xmlns:a16="http://schemas.microsoft.com/office/drawing/2014/main" id="{14E2BE2E-56F0-E14D-BED6-2A65D084A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156" y="4025900"/>
            <a:ext cx="16802100" cy="2832100"/>
          </a:xfrm>
          <a:prstGeom prst="rect">
            <a:avLst/>
          </a:prstGeom>
        </p:spPr>
      </p:pic>
      <p:pic>
        <p:nvPicPr>
          <p:cNvPr id="5" name="Imagem 4" descr="Forma&#10;&#10;Descrição gerada automaticamente com confiança média">
            <a:extLst>
              <a:ext uri="{FF2B5EF4-FFF2-40B4-BE49-F238E27FC236}">
                <a16:creationId xmlns:a16="http://schemas.microsoft.com/office/drawing/2014/main" id="{E5CA5E84-0853-544F-B169-96B7BAEA2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456" y="4140200"/>
            <a:ext cx="16827500" cy="28575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3AE48F3-183A-E140-8874-1C126147EA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206" y="9242513"/>
            <a:ext cx="16764000" cy="38100"/>
          </a:xfrm>
          <a:prstGeom prst="rect">
            <a:avLst/>
          </a:prstGeom>
        </p:spPr>
      </p:pic>
      <p:pic>
        <p:nvPicPr>
          <p:cNvPr id="9" name="Imagem 8" descr="Forma&#10;&#10;Descrição gerada automaticamente com confiança baixa">
            <a:extLst>
              <a:ext uri="{FF2B5EF4-FFF2-40B4-BE49-F238E27FC236}">
                <a16:creationId xmlns:a16="http://schemas.microsoft.com/office/drawing/2014/main" id="{31B6C0E6-58A4-714B-9128-E7F4E9D6CD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0156" y="10116091"/>
            <a:ext cx="1562100" cy="15621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C8025C4-22F1-964E-9FE7-EB12852522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1706" y="10598691"/>
            <a:ext cx="4699000" cy="5969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C6973AA3-781D-9B4D-A734-732B31D74B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0156" y="9013913"/>
            <a:ext cx="4445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1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 -2.59259E-6 L 0.67921 0.0027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67" y="13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m 61" descr="Logotipo&#10;&#10;Descrição gerada automaticamente">
            <a:extLst>
              <a:ext uri="{FF2B5EF4-FFF2-40B4-BE49-F238E27FC236}">
                <a16:creationId xmlns:a16="http://schemas.microsoft.com/office/drawing/2014/main" id="{E4FE1409-C1B8-480B-AD15-70E5F03FAF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0" t="42535" r="24790" b="45116"/>
          <a:stretch/>
        </p:blipFill>
        <p:spPr>
          <a:xfrm>
            <a:off x="1160484" y="1079500"/>
            <a:ext cx="12656281" cy="1693708"/>
          </a:xfrm>
          <a:prstGeom prst="rect">
            <a:avLst/>
          </a:prstGeom>
        </p:spPr>
      </p:pic>
      <p:pic>
        <p:nvPicPr>
          <p:cNvPr id="10" name="Imagem 9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7F7F45AC-AC1C-05B9-E55A-CDE62CDA1D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" b="-1342"/>
          <a:stretch/>
        </p:blipFill>
        <p:spPr>
          <a:xfrm>
            <a:off x="2330075" y="3864675"/>
            <a:ext cx="19192064" cy="849680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CD0F047-5F20-E7AA-BEB4-D12324E45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9692" y="4593602"/>
            <a:ext cx="2023398" cy="59637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FBB1B08-24F5-386D-DD92-2006A62AF994}"/>
              </a:ext>
            </a:extLst>
          </p:cNvPr>
          <p:cNvSpPr txBox="1"/>
          <p:nvPr/>
        </p:nvSpPr>
        <p:spPr>
          <a:xfrm>
            <a:off x="2392395" y="4642611"/>
            <a:ext cx="37844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Kick</a:t>
            </a:r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-off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B68EFA-33D3-CDD5-9DE2-206DDB2BFAF5}"/>
              </a:ext>
            </a:extLst>
          </p:cNvPr>
          <p:cNvSpPr txBox="1"/>
          <p:nvPr/>
        </p:nvSpPr>
        <p:spPr>
          <a:xfrm>
            <a:off x="2392395" y="5282690"/>
            <a:ext cx="51875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Diagnóstico comercial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E9196D8-0ABB-AA37-B7D4-4ECC4D299B9A}"/>
              </a:ext>
            </a:extLst>
          </p:cNvPr>
          <p:cNvSpPr txBox="1"/>
          <p:nvPr/>
        </p:nvSpPr>
        <p:spPr>
          <a:xfrm>
            <a:off x="2364630" y="8513300"/>
            <a:ext cx="6964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Revisão do </a:t>
            </a:r>
            <a:r>
              <a:rPr lang="pt-BR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playbook</a:t>
            </a:r>
            <a:endParaRPr lang="pt-B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96F706D7-1A52-38C8-23A9-C1A2A68DB9EB}"/>
              </a:ext>
            </a:extLst>
          </p:cNvPr>
          <p:cNvSpPr txBox="1"/>
          <p:nvPr/>
        </p:nvSpPr>
        <p:spPr>
          <a:xfrm>
            <a:off x="2369741" y="5906343"/>
            <a:ext cx="64163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Planejamento estratégico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BA2A841-E859-D8DC-7B9E-54D338089869}"/>
              </a:ext>
            </a:extLst>
          </p:cNvPr>
          <p:cNvSpPr txBox="1"/>
          <p:nvPr/>
        </p:nvSpPr>
        <p:spPr>
          <a:xfrm>
            <a:off x="2364630" y="9114947"/>
            <a:ext cx="6964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Revisão dos processos de vendas</a:t>
            </a: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17376DE5-B7F2-B084-86EF-2A7A0E3A197E}"/>
              </a:ext>
            </a:extLst>
          </p:cNvPr>
          <p:cNvSpPr txBox="1"/>
          <p:nvPr/>
        </p:nvSpPr>
        <p:spPr>
          <a:xfrm>
            <a:off x="9253939" y="3880558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DEZ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F79D63A0-9C41-7FD3-D8C7-E842F28B65D2}"/>
              </a:ext>
            </a:extLst>
          </p:cNvPr>
          <p:cNvSpPr txBox="1"/>
          <p:nvPr/>
        </p:nvSpPr>
        <p:spPr>
          <a:xfrm>
            <a:off x="11407975" y="3880558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JAN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77F06E27-7128-106A-F35D-03C2C990E7B6}"/>
              </a:ext>
            </a:extLst>
          </p:cNvPr>
          <p:cNvSpPr txBox="1"/>
          <p:nvPr/>
        </p:nvSpPr>
        <p:spPr>
          <a:xfrm>
            <a:off x="13527790" y="3880558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FEV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40DF7A2-87E6-38A5-F211-A16EBB3707A1}"/>
              </a:ext>
            </a:extLst>
          </p:cNvPr>
          <p:cNvSpPr txBox="1"/>
          <p:nvPr/>
        </p:nvSpPr>
        <p:spPr>
          <a:xfrm>
            <a:off x="15647605" y="3862621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MAR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0C6DBB01-CB53-B9D9-899A-972D39C2B779}"/>
              </a:ext>
            </a:extLst>
          </p:cNvPr>
          <p:cNvSpPr txBox="1"/>
          <p:nvPr/>
        </p:nvSpPr>
        <p:spPr>
          <a:xfrm>
            <a:off x="17801641" y="3880558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ABR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378CCA82-E2B4-606D-E08B-4CA82A38A148}"/>
              </a:ext>
            </a:extLst>
          </p:cNvPr>
          <p:cNvSpPr txBox="1"/>
          <p:nvPr/>
        </p:nvSpPr>
        <p:spPr>
          <a:xfrm>
            <a:off x="19827592" y="3862620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MAI</a:t>
            </a:r>
          </a:p>
        </p:txBody>
      </p:sp>
      <p:pic>
        <p:nvPicPr>
          <p:cNvPr id="71" name="Imagem 70">
            <a:extLst>
              <a:ext uri="{FF2B5EF4-FFF2-40B4-BE49-F238E27FC236}">
                <a16:creationId xmlns:a16="http://schemas.microsoft.com/office/drawing/2014/main" id="{76040B62-5835-CC3B-9AD6-D6FF3A3F35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7493" y="8432253"/>
            <a:ext cx="2023398" cy="596370"/>
          </a:xfrm>
          <a:prstGeom prst="rect">
            <a:avLst/>
          </a:prstGeom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B8C193C9-C4A4-4450-709F-6BCD23DCC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859" y="9109148"/>
            <a:ext cx="2247859" cy="59637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C620D96-C11D-AED0-733A-EAEA41FBEE1F}"/>
              </a:ext>
            </a:extLst>
          </p:cNvPr>
          <p:cNvSpPr txBox="1"/>
          <p:nvPr/>
        </p:nvSpPr>
        <p:spPr>
          <a:xfrm>
            <a:off x="2364630" y="9751392"/>
            <a:ext cx="65208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Definição das metodologias 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FEBD355A-C49B-B1F8-03C6-C10125D907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5823" y="10353277"/>
            <a:ext cx="2247859" cy="596371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2FE3649A-8EFB-6CDC-755D-98C9D7F06691}"/>
              </a:ext>
            </a:extLst>
          </p:cNvPr>
          <p:cNvSpPr txBox="1"/>
          <p:nvPr/>
        </p:nvSpPr>
        <p:spPr>
          <a:xfrm>
            <a:off x="2392395" y="11665473"/>
            <a:ext cx="6964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PDI da liderança comercial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5701AC1-F9EE-0380-2DF6-C6D05004B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5470" y="5250660"/>
            <a:ext cx="2023398" cy="59637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5FC9774-45E3-D5DE-B596-B1A69AA8A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6630" y="5879430"/>
            <a:ext cx="2023398" cy="59637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AC84FAD8-9527-E9DE-BB39-BC76E85B3AAC}"/>
              </a:ext>
            </a:extLst>
          </p:cNvPr>
          <p:cNvSpPr txBox="1"/>
          <p:nvPr/>
        </p:nvSpPr>
        <p:spPr>
          <a:xfrm>
            <a:off x="2328118" y="6576971"/>
            <a:ext cx="1220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Definição de </a:t>
            </a:r>
            <a:r>
              <a:rPr lang="pt-BR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ramp-up</a:t>
            </a:r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 e metas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EEE5A97-5041-C3E1-7BFF-A7426C716B53}"/>
              </a:ext>
            </a:extLst>
          </p:cNvPr>
          <p:cNvSpPr txBox="1"/>
          <p:nvPr/>
        </p:nvSpPr>
        <p:spPr>
          <a:xfrm>
            <a:off x="2328212" y="7191944"/>
            <a:ext cx="6512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Revisão de </a:t>
            </a:r>
            <a:r>
              <a:rPr lang="pt-BR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Compensation</a:t>
            </a:r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plan</a:t>
            </a:r>
            <a:endParaRPr lang="pt-B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D0260AF-0775-1B72-8A27-971C64BFEF0B}"/>
              </a:ext>
            </a:extLst>
          </p:cNvPr>
          <p:cNvSpPr txBox="1"/>
          <p:nvPr/>
        </p:nvSpPr>
        <p:spPr>
          <a:xfrm>
            <a:off x="2328118" y="7876615"/>
            <a:ext cx="1220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Estruturar campanhas de vendas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63ECF8A-D40F-B508-6AF1-6BD6CFCF2E27}"/>
              </a:ext>
            </a:extLst>
          </p:cNvPr>
          <p:cNvSpPr txBox="1"/>
          <p:nvPr/>
        </p:nvSpPr>
        <p:spPr>
          <a:xfrm>
            <a:off x="2374941" y="10405938"/>
            <a:ext cx="65208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Blueprint</a:t>
            </a:r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vendas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E972F87-8202-6FD0-4D05-C2F1B9750706}"/>
              </a:ext>
            </a:extLst>
          </p:cNvPr>
          <p:cNvSpPr txBox="1"/>
          <p:nvPr/>
        </p:nvSpPr>
        <p:spPr>
          <a:xfrm>
            <a:off x="2374941" y="11016474"/>
            <a:ext cx="65208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Treinamento comercial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A0096A35-1A4D-CBC0-D531-F8EB62BB3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3637" y="6561653"/>
            <a:ext cx="2023398" cy="59637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196DD067-C68C-AC71-E622-8DEB4F2D9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0028" y="7147225"/>
            <a:ext cx="2023398" cy="59637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6259F3AF-8BC7-AD1A-C086-675CF976F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5547" y="7852897"/>
            <a:ext cx="2023398" cy="596370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6A0F7292-2057-CA2D-E700-C5A46A742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1086" y="9719760"/>
            <a:ext cx="2247859" cy="596371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E1405F2D-B678-10B6-D73A-29C6CED227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3426" y="10341154"/>
            <a:ext cx="2247859" cy="596371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7A4F19FF-B33A-838D-84C2-81943C2284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3426" y="11004878"/>
            <a:ext cx="2247859" cy="596371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EF20349C-6F54-9F2A-42E0-524E50617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06905" y="10962548"/>
            <a:ext cx="2247859" cy="596371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6D09E4D5-5B22-B30C-BA45-06761F0BB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0941" y="11016474"/>
            <a:ext cx="2247859" cy="596371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44A3D162-E487-F26C-A196-6841BF288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14032" y="11016473"/>
            <a:ext cx="2247859" cy="596371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6FFFD920-B3C1-DD0D-4E45-B5D4593B8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7168" y="11612844"/>
            <a:ext cx="2023398" cy="596370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3FBE4CA0-CB25-C920-07E4-05C52E2A2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2202" y="11640798"/>
            <a:ext cx="2023398" cy="596370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C5219426-604A-BA08-F6D7-1979C2D314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1366" y="11640798"/>
            <a:ext cx="2023398" cy="596370"/>
          </a:xfrm>
          <a:prstGeom prst="rect">
            <a:avLst/>
          </a:pr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B9DFCBA4-3008-7C3D-9405-B0641176A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0558" y="11641023"/>
            <a:ext cx="2023398" cy="596370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FBCCD13F-9E94-BE70-C7CE-FB006008D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4710" y="11644166"/>
            <a:ext cx="2023398" cy="59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2769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m 61" descr="Logotipo&#10;&#10;Descrição gerada automaticamente">
            <a:extLst>
              <a:ext uri="{FF2B5EF4-FFF2-40B4-BE49-F238E27FC236}">
                <a16:creationId xmlns:a16="http://schemas.microsoft.com/office/drawing/2014/main" id="{E4FE1409-C1B8-480B-AD15-70E5F03FAF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0" t="42535" r="24790" b="45116"/>
          <a:stretch/>
        </p:blipFill>
        <p:spPr>
          <a:xfrm>
            <a:off x="1160484" y="1079500"/>
            <a:ext cx="12656281" cy="1693708"/>
          </a:xfrm>
          <a:prstGeom prst="rect">
            <a:avLst/>
          </a:prstGeom>
        </p:spPr>
      </p:pic>
      <p:pic>
        <p:nvPicPr>
          <p:cNvPr id="10" name="Imagem 9" descr="Uma imagem contendo Padrão do plano de fundo&#10;&#10;Descrição gerada automaticamente">
            <a:extLst>
              <a:ext uri="{FF2B5EF4-FFF2-40B4-BE49-F238E27FC236}">
                <a16:creationId xmlns:a16="http://schemas.microsoft.com/office/drawing/2014/main" id="{7F7F45AC-AC1C-05B9-E55A-CDE62CDA1D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2" b="15008"/>
          <a:stretch/>
        </p:blipFill>
        <p:spPr>
          <a:xfrm>
            <a:off x="2330075" y="3864675"/>
            <a:ext cx="19192064" cy="712603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CD0F047-5F20-E7AA-BEB4-D12324E45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9692" y="4593602"/>
            <a:ext cx="2023398" cy="59637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FBB1B08-24F5-386D-DD92-2006A62AF994}"/>
              </a:ext>
            </a:extLst>
          </p:cNvPr>
          <p:cNvSpPr txBox="1"/>
          <p:nvPr/>
        </p:nvSpPr>
        <p:spPr>
          <a:xfrm>
            <a:off x="2392395" y="4642611"/>
            <a:ext cx="47075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Revisão do </a:t>
            </a:r>
            <a:r>
              <a:rPr lang="pt-BR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ramp-up</a:t>
            </a:r>
            <a:endParaRPr lang="pt-B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7B68EFA-33D3-CDD5-9DE2-206DDB2BFAF5}"/>
              </a:ext>
            </a:extLst>
          </p:cNvPr>
          <p:cNvSpPr txBox="1"/>
          <p:nvPr/>
        </p:nvSpPr>
        <p:spPr>
          <a:xfrm>
            <a:off x="2392395" y="5282690"/>
            <a:ext cx="65452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Roda de competências de vendas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E9196D8-0ABB-AA37-B7D4-4ECC4D299B9A}"/>
              </a:ext>
            </a:extLst>
          </p:cNvPr>
          <p:cNvSpPr txBox="1"/>
          <p:nvPr/>
        </p:nvSpPr>
        <p:spPr>
          <a:xfrm>
            <a:off x="2364630" y="8513300"/>
            <a:ext cx="6964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Rotinas de liderança e gestão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96F706D7-1A52-38C8-23A9-C1A2A68DB9EB}"/>
              </a:ext>
            </a:extLst>
          </p:cNvPr>
          <p:cNvSpPr txBox="1"/>
          <p:nvPr/>
        </p:nvSpPr>
        <p:spPr>
          <a:xfrm>
            <a:off x="2369741" y="5906343"/>
            <a:ext cx="64163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Desenvolvimento de </a:t>
            </a:r>
            <a:r>
              <a:rPr lang="pt-BR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onboarding</a:t>
            </a:r>
            <a:endParaRPr lang="pt-BR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BA2A841-E859-D8DC-7B9E-54D338089869}"/>
              </a:ext>
            </a:extLst>
          </p:cNvPr>
          <p:cNvSpPr txBox="1"/>
          <p:nvPr/>
        </p:nvSpPr>
        <p:spPr>
          <a:xfrm>
            <a:off x="2364630" y="9114947"/>
            <a:ext cx="69649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Revisão do </a:t>
            </a:r>
            <a:r>
              <a:rPr lang="pt-BR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stack</a:t>
            </a:r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 de vendas</a:t>
            </a: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17376DE5-B7F2-B084-86EF-2A7A0E3A197E}"/>
              </a:ext>
            </a:extLst>
          </p:cNvPr>
          <p:cNvSpPr txBox="1"/>
          <p:nvPr/>
        </p:nvSpPr>
        <p:spPr>
          <a:xfrm>
            <a:off x="9253939" y="3880558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JUN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F79D63A0-9C41-7FD3-D8C7-E842F28B65D2}"/>
              </a:ext>
            </a:extLst>
          </p:cNvPr>
          <p:cNvSpPr txBox="1"/>
          <p:nvPr/>
        </p:nvSpPr>
        <p:spPr>
          <a:xfrm>
            <a:off x="11407975" y="3880558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JUL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77F06E27-7128-106A-F35D-03C2C990E7B6}"/>
              </a:ext>
            </a:extLst>
          </p:cNvPr>
          <p:cNvSpPr txBox="1"/>
          <p:nvPr/>
        </p:nvSpPr>
        <p:spPr>
          <a:xfrm>
            <a:off x="13527790" y="3880558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AGO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E40DF7A2-87E6-38A5-F211-A16EBB3707A1}"/>
              </a:ext>
            </a:extLst>
          </p:cNvPr>
          <p:cNvSpPr txBox="1"/>
          <p:nvPr/>
        </p:nvSpPr>
        <p:spPr>
          <a:xfrm>
            <a:off x="15647605" y="3862621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SET</a:t>
            </a: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0C6DBB01-CB53-B9D9-899A-972D39C2B779}"/>
              </a:ext>
            </a:extLst>
          </p:cNvPr>
          <p:cNvSpPr txBox="1"/>
          <p:nvPr/>
        </p:nvSpPr>
        <p:spPr>
          <a:xfrm>
            <a:off x="17801641" y="3880558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OUT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378CCA82-E2B4-606D-E08B-4CA82A38A148}"/>
              </a:ext>
            </a:extLst>
          </p:cNvPr>
          <p:cNvSpPr txBox="1"/>
          <p:nvPr/>
        </p:nvSpPr>
        <p:spPr>
          <a:xfrm>
            <a:off x="19827592" y="3862620"/>
            <a:ext cx="15664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4400" dirty="0">
                <a:solidFill>
                  <a:prstClr val="white"/>
                </a:solidFill>
                <a:latin typeface="Circe Light" panose="020B0402020203020203" pitchFamily="34" charset="77"/>
              </a:rPr>
              <a:t>NOV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C620D96-C11D-AED0-733A-EAEA41FBEE1F}"/>
              </a:ext>
            </a:extLst>
          </p:cNvPr>
          <p:cNvSpPr txBox="1"/>
          <p:nvPr/>
        </p:nvSpPr>
        <p:spPr>
          <a:xfrm>
            <a:off x="2364630" y="9751392"/>
            <a:ext cx="65208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KPIs Métricas de trabalho e gestão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5701AC1-F9EE-0380-2DF6-C6D05004B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5470" y="5250660"/>
            <a:ext cx="2023398" cy="59637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5FC9774-45E3-D5DE-B596-B1A69AA8A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8985" y="5902049"/>
            <a:ext cx="2023398" cy="596370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AC84FAD8-9527-E9DE-BB39-BC76E85B3AAC}"/>
              </a:ext>
            </a:extLst>
          </p:cNvPr>
          <p:cNvSpPr txBox="1"/>
          <p:nvPr/>
        </p:nvSpPr>
        <p:spPr>
          <a:xfrm>
            <a:off x="2328118" y="6576971"/>
            <a:ext cx="1220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Academia comercial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EEE5A97-5041-C3E1-7BFF-A7426C716B53}"/>
              </a:ext>
            </a:extLst>
          </p:cNvPr>
          <p:cNvSpPr txBox="1"/>
          <p:nvPr/>
        </p:nvSpPr>
        <p:spPr>
          <a:xfrm>
            <a:off x="2328212" y="7191944"/>
            <a:ext cx="65129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Playbook</a:t>
            </a:r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vendas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5D0260AF-0775-1B72-8A27-971C64BFEF0B}"/>
              </a:ext>
            </a:extLst>
          </p:cNvPr>
          <p:cNvSpPr txBox="1"/>
          <p:nvPr/>
        </p:nvSpPr>
        <p:spPr>
          <a:xfrm>
            <a:off x="2328118" y="7876615"/>
            <a:ext cx="12200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Coaching </a:t>
            </a:r>
            <a:r>
              <a:rPr lang="pt-BR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irce Extra Light" panose="020B0302020203020203" pitchFamily="34" charset="77"/>
                <a:ea typeface="+mj-ea"/>
                <a:cs typeface="+mj-cs"/>
              </a:rPr>
              <a:t>group</a:t>
            </a:r>
            <a:endParaRPr lang="pt-BR" sz="3200" b="1" dirty="0">
              <a:solidFill>
                <a:schemeClr val="tx1">
                  <a:lumMod val="65000"/>
                  <a:lumOff val="35000"/>
                </a:schemeClr>
              </a:solidFill>
              <a:latin typeface="Circe Extra Light" panose="020B0302020203020203" pitchFamily="34" charset="77"/>
              <a:ea typeface="+mj-ea"/>
              <a:cs typeface="+mj-cs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63ECF8A-D40F-B508-6AF1-6BD6CFCF2E27}"/>
              </a:ext>
            </a:extLst>
          </p:cNvPr>
          <p:cNvSpPr txBox="1"/>
          <p:nvPr/>
        </p:nvSpPr>
        <p:spPr>
          <a:xfrm>
            <a:off x="2374941" y="10405938"/>
            <a:ext cx="65208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defRPr sz="3600" b="1">
                <a:latin typeface="Circe Extra Light" panose="020B0302020203020203" pitchFamily="34" charset="77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Reestruturação de dashboards 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1D120C95-3732-D008-5637-D791E37A9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0028" y="5236516"/>
            <a:ext cx="2023398" cy="59637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E99E2896-01EC-7F65-4B86-BB07E7674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8346" y="5902049"/>
            <a:ext cx="2023398" cy="59637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A361C654-2EA7-4A48-82AC-4E3BE2B34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6630" y="8466907"/>
            <a:ext cx="2023398" cy="59637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DEA9AA12-3F75-DDB2-EF28-BEC880230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9506" y="8443142"/>
            <a:ext cx="2023398" cy="596370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79DCF598-12FA-99C4-CA41-BF2B33E24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9957" y="8433593"/>
            <a:ext cx="2023398" cy="596370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11810398-7BF8-22BB-4486-6509D96DB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1486" y="8466907"/>
            <a:ext cx="2023398" cy="596370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34F7C7E7-E5C8-75E1-86F2-25460180E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2080" y="8466907"/>
            <a:ext cx="2023398" cy="596370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D2587C7D-9940-6EC4-A47B-073679D02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6872" y="8441059"/>
            <a:ext cx="2023398" cy="596370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58E9A608-C8FE-7671-0BD7-8298B099F3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8709" y="9101798"/>
            <a:ext cx="2023398" cy="596370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9E8AE510-BEFF-CFE2-D332-6A6B7FF86D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8070" y="9101798"/>
            <a:ext cx="2023398" cy="596370"/>
          </a:xfrm>
          <a:prstGeom prst="rect">
            <a:avLst/>
          </a:prstGeom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DD9BC57F-DA7B-E48E-2D4D-0759D55360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6562" y="9736689"/>
            <a:ext cx="2023398" cy="596370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B4378FA4-56CD-5923-8033-202398AF6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5923" y="9736689"/>
            <a:ext cx="2023398" cy="596370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35436BE2-4909-3757-24FA-5D3DA525F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3870" y="10344200"/>
            <a:ext cx="2023398" cy="596370"/>
          </a:xfrm>
          <a:prstGeom prst="rect">
            <a:avLst/>
          </a:prstGeom>
        </p:spPr>
      </p:pic>
      <p:pic>
        <p:nvPicPr>
          <p:cNvPr id="44" name="Imagem 43">
            <a:extLst>
              <a:ext uri="{FF2B5EF4-FFF2-40B4-BE49-F238E27FC236}">
                <a16:creationId xmlns:a16="http://schemas.microsoft.com/office/drawing/2014/main" id="{497F0D36-D3BC-1F31-A632-356784D47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3231" y="10344200"/>
            <a:ext cx="2023398" cy="596370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64574881-CC01-FD5D-FEB0-43A5E3333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96940" y="10344200"/>
            <a:ext cx="2023398" cy="596370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96C2A51C-A35E-16A4-BAB9-7C149DA19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8499" y="7779615"/>
            <a:ext cx="2023398" cy="596370"/>
          </a:xfrm>
          <a:prstGeom prst="rect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A373323D-071F-1FAF-A74F-7B46C2E90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1375" y="7755850"/>
            <a:ext cx="2023398" cy="596370"/>
          </a:xfrm>
          <a:prstGeom prst="rect">
            <a:avLst/>
          </a:prstGeom>
        </p:spPr>
      </p:pic>
      <p:pic>
        <p:nvPicPr>
          <p:cNvPr id="54" name="Imagem 53">
            <a:extLst>
              <a:ext uri="{FF2B5EF4-FFF2-40B4-BE49-F238E27FC236}">
                <a16:creationId xmlns:a16="http://schemas.microsoft.com/office/drawing/2014/main" id="{4AFCECE9-0528-398F-18A1-D7406F883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1826" y="7746301"/>
            <a:ext cx="2023398" cy="596370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45D3954B-9ADF-E22B-EAD5-A66CED6E2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03355" y="7779615"/>
            <a:ext cx="2023398" cy="596370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0BF80B00-ED50-FECD-111F-5427FB0FF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3949" y="7779615"/>
            <a:ext cx="2023398" cy="596370"/>
          </a:xfrm>
          <a:prstGeom prst="rect">
            <a:avLst/>
          </a:prstGeom>
        </p:spPr>
      </p:pic>
      <p:pic>
        <p:nvPicPr>
          <p:cNvPr id="57" name="Imagem 56">
            <a:extLst>
              <a:ext uri="{FF2B5EF4-FFF2-40B4-BE49-F238E27FC236}">
                <a16:creationId xmlns:a16="http://schemas.microsoft.com/office/drawing/2014/main" id="{74F1DF40-D288-5636-9DF1-5C9493EA2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98741" y="7753767"/>
            <a:ext cx="2023398" cy="596370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8904EED3-E375-DB84-CFDE-373C710A9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5470" y="7120959"/>
            <a:ext cx="2023398" cy="596370"/>
          </a:xfrm>
          <a:prstGeom prst="rect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F8D4429F-B2D5-412D-701C-41FD00ABF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8346" y="7097194"/>
            <a:ext cx="2023398" cy="596370"/>
          </a:xfrm>
          <a:prstGeom prst="rect">
            <a:avLst/>
          </a:prstGeom>
        </p:spPr>
      </p:pic>
      <p:pic>
        <p:nvPicPr>
          <p:cNvPr id="61" name="Imagem 60">
            <a:extLst>
              <a:ext uri="{FF2B5EF4-FFF2-40B4-BE49-F238E27FC236}">
                <a16:creationId xmlns:a16="http://schemas.microsoft.com/office/drawing/2014/main" id="{663C7801-E11E-564D-8238-AF7E8DFB4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8797" y="7087645"/>
            <a:ext cx="2023398" cy="596370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AEB26499-3953-B8A6-7413-75A6ACFC7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00326" y="7120959"/>
            <a:ext cx="2023398" cy="596370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76F12B36-2EAA-C580-614C-353D2D5872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0920" y="7120959"/>
            <a:ext cx="2023398" cy="596370"/>
          </a:xfrm>
          <a:prstGeom prst="rect">
            <a:avLst/>
          </a:prstGeom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F04FFB48-0FCF-7B16-7AE7-9A5987DFD9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5712" y="7095111"/>
            <a:ext cx="2023398" cy="596370"/>
          </a:xfrm>
          <a:prstGeom prst="rect">
            <a:avLst/>
          </a:prstGeom>
        </p:spPr>
      </p:pic>
      <p:pic>
        <p:nvPicPr>
          <p:cNvPr id="73" name="Imagem 72">
            <a:extLst>
              <a:ext uri="{FF2B5EF4-FFF2-40B4-BE49-F238E27FC236}">
                <a16:creationId xmlns:a16="http://schemas.microsoft.com/office/drawing/2014/main" id="{929BC278-524C-812D-630E-5FA1D07EB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6562" y="6511553"/>
            <a:ext cx="2023398" cy="596370"/>
          </a:xfrm>
          <a:prstGeom prst="rect">
            <a:avLst/>
          </a:prstGeom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BF2E6F6A-900D-B3C1-8C72-6A2C3DBF1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9438" y="6487788"/>
            <a:ext cx="2023398" cy="596370"/>
          </a:xfrm>
          <a:prstGeom prst="rect">
            <a:avLst/>
          </a:prstGeom>
        </p:spPr>
      </p:pic>
      <p:pic>
        <p:nvPicPr>
          <p:cNvPr id="76" name="Imagem 75">
            <a:extLst>
              <a:ext uri="{FF2B5EF4-FFF2-40B4-BE49-F238E27FC236}">
                <a16:creationId xmlns:a16="http://schemas.microsoft.com/office/drawing/2014/main" id="{973BAA9F-8CB1-23BD-E438-5AE2A5C42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9889" y="6478239"/>
            <a:ext cx="2023398" cy="596370"/>
          </a:xfrm>
          <a:prstGeom prst="rect">
            <a:avLst/>
          </a:prstGeom>
        </p:spPr>
      </p:pic>
      <p:pic>
        <p:nvPicPr>
          <p:cNvPr id="77" name="Imagem 76">
            <a:extLst>
              <a:ext uri="{FF2B5EF4-FFF2-40B4-BE49-F238E27FC236}">
                <a16:creationId xmlns:a16="http://schemas.microsoft.com/office/drawing/2014/main" id="{2641AADB-8E32-5C0B-6588-EC06B3035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1418" y="6511553"/>
            <a:ext cx="2023398" cy="596370"/>
          </a:xfrm>
          <a:prstGeom prst="rect">
            <a:avLst/>
          </a:prstGeom>
        </p:spPr>
      </p:pic>
      <p:pic>
        <p:nvPicPr>
          <p:cNvPr id="78" name="Imagem 77">
            <a:extLst>
              <a:ext uri="{FF2B5EF4-FFF2-40B4-BE49-F238E27FC236}">
                <a16:creationId xmlns:a16="http://schemas.microsoft.com/office/drawing/2014/main" id="{AAA6FA5C-D435-2F5B-14C4-67E0B256D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42012" y="6511553"/>
            <a:ext cx="2023398" cy="596370"/>
          </a:xfrm>
          <a:prstGeom prst="rect">
            <a:avLst/>
          </a:prstGeom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4E4C4AE1-0F4F-48BE-9B84-0424F49EC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6804" y="6485705"/>
            <a:ext cx="2023398" cy="59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56126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g2743bcd00f9_0_69"/>
          <p:cNvPicPr preferRelativeResize="0"/>
          <p:nvPr/>
        </p:nvPicPr>
        <p:blipFill rotWithShape="1">
          <a:blip r:embed="rId3">
            <a:alphaModFix/>
          </a:blip>
          <a:srcRect l="386" r="386"/>
          <a:stretch/>
        </p:blipFill>
        <p:spPr>
          <a:xfrm>
            <a:off x="0" y="0"/>
            <a:ext cx="24382397" cy="13786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g2743bcd00f9_0_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4382397" cy="13786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2743bcd00f9_0_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18510465" y="2220300"/>
            <a:ext cx="5767118" cy="30778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5;g2743bcd00f9_0_41">
            <a:extLst>
              <a:ext uri="{FF2B5EF4-FFF2-40B4-BE49-F238E27FC236}">
                <a16:creationId xmlns:a16="http://schemas.microsoft.com/office/drawing/2014/main" id="{6F2F83F3-8FE8-7823-92F7-5041237ECB0E}"/>
              </a:ext>
            </a:extLst>
          </p:cNvPr>
          <p:cNvSpPr txBox="1"/>
          <p:nvPr/>
        </p:nvSpPr>
        <p:spPr>
          <a:xfrm>
            <a:off x="12752825" y="9240700"/>
            <a:ext cx="10179900" cy="31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pt-BR" sz="96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Expectativas</a:t>
            </a:r>
            <a:br>
              <a:rPr lang="pt-BR" sz="96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pt-BR" sz="9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foram criadas?</a:t>
            </a:r>
            <a:endParaRPr sz="96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g2743bcd00f9_0_41"/>
          <p:cNvPicPr preferRelativeResize="0"/>
          <p:nvPr/>
        </p:nvPicPr>
        <p:blipFill rotWithShape="1">
          <a:blip r:embed="rId3">
            <a:alphaModFix/>
          </a:blip>
          <a:srcRect t="7842" b="7833"/>
          <a:stretch/>
        </p:blipFill>
        <p:spPr>
          <a:xfrm flipH="1">
            <a:off x="0" y="0"/>
            <a:ext cx="24509526" cy="13786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2743bcd00f9_0_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4382397" cy="1378658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2743bcd00f9_0_41"/>
          <p:cNvSpPr txBox="1"/>
          <p:nvPr/>
        </p:nvSpPr>
        <p:spPr>
          <a:xfrm>
            <a:off x="9288379" y="9240700"/>
            <a:ext cx="13644346" cy="32501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pt-BR" sz="96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Quais são seus </a:t>
            </a:r>
            <a:r>
              <a:rPr lang="pt-BR" sz="96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desafios em vendas?</a:t>
            </a:r>
            <a:endParaRPr sz="96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6" name="Google Shape;146;g2743bcd00f9_0_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18510465" y="2220300"/>
            <a:ext cx="5767118" cy="307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2743bcd00f9_0_91"/>
          <p:cNvPicPr preferRelativeResize="0"/>
          <p:nvPr/>
        </p:nvPicPr>
        <p:blipFill rotWithShape="1">
          <a:blip r:embed="rId3">
            <a:alphaModFix/>
          </a:blip>
          <a:srcRect l="386" r="386"/>
          <a:stretch/>
        </p:blipFill>
        <p:spPr>
          <a:xfrm flipH="1">
            <a:off x="0" y="0"/>
            <a:ext cx="24382397" cy="13786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2743bcd00f9_0_9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24382397" cy="1378658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2743bcd00f9_0_91"/>
          <p:cNvSpPr txBox="1"/>
          <p:nvPr/>
        </p:nvSpPr>
        <p:spPr>
          <a:xfrm>
            <a:off x="12752825" y="10741275"/>
            <a:ext cx="101799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pt-BR" sz="9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Assessment</a:t>
            </a:r>
            <a:endParaRPr sz="9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3" name="Google Shape;173;g2743bcd00f9_0_9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5400000">
            <a:off x="18510465" y="2220300"/>
            <a:ext cx="5767118" cy="3077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743bcd00f9_0_76"/>
          <p:cNvSpPr txBox="1"/>
          <p:nvPr/>
        </p:nvSpPr>
        <p:spPr>
          <a:xfrm>
            <a:off x="4777022" y="5177364"/>
            <a:ext cx="76191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7000" b="1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Grupo</a:t>
            </a:r>
            <a:br>
              <a:rPr lang="pt-BR" sz="5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pt-BR" sz="5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do WhatsApp</a:t>
            </a:r>
            <a:endParaRPr sz="3400" b="0" i="0" u="none" strike="noStrike" cap="none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94" name="Google Shape;194;g2743bcd00f9_0_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57075" y="13115957"/>
            <a:ext cx="24539473" cy="82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g2743bcd00f9_0_76"/>
          <p:cNvPicPr preferRelativeResize="0"/>
          <p:nvPr/>
        </p:nvPicPr>
        <p:blipFill rotWithShape="1">
          <a:blip r:embed="rId4">
            <a:alphaModFix/>
          </a:blip>
          <a:srcRect t="35220"/>
          <a:stretch/>
        </p:blipFill>
        <p:spPr>
          <a:xfrm rot="5400000">
            <a:off x="-904010" y="8498356"/>
            <a:ext cx="5551692" cy="2788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 descr="Código QR&#10;&#10;Descrição gerada automaticamente">
            <a:extLst>
              <a:ext uri="{FF2B5EF4-FFF2-40B4-BE49-F238E27FC236}">
                <a16:creationId xmlns:a16="http://schemas.microsoft.com/office/drawing/2014/main" id="{D96C1340-A041-067A-10A3-1CCB213B26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470" t="39606" r="27222" b="40063"/>
          <a:stretch/>
        </p:blipFill>
        <p:spPr>
          <a:xfrm>
            <a:off x="13650304" y="3064477"/>
            <a:ext cx="7043351" cy="6856594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12369264" y="2654125"/>
            <a:ext cx="8766582" cy="876658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/>
        </p:nvSpPr>
        <p:spPr>
          <a:xfrm>
            <a:off x="3938987" y="4498510"/>
            <a:ext cx="7619100" cy="400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br>
              <a:rPr lang="pt-BR" sz="5600" b="1" i="0" u="none" strike="noStrike" cap="none" dirty="0">
                <a:solidFill>
                  <a:srgbClr val="7B06EE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pt-BR" sz="5600" b="1" i="0" u="none" strike="noStrike" cap="none" dirty="0">
                <a:solidFill>
                  <a:srgbClr val="7B06EE"/>
                </a:solidFill>
                <a:latin typeface="Manrope"/>
                <a:ea typeface="Manrope"/>
                <a:cs typeface="Manrope"/>
                <a:sym typeface="Manrope"/>
              </a:rPr>
              <a:t>@</a:t>
            </a:r>
            <a:r>
              <a:rPr lang="pt-BR" sz="5600" b="1" i="0" u="none" strike="noStrike" cap="none" dirty="0" err="1">
                <a:solidFill>
                  <a:srgbClr val="7B06EE"/>
                </a:solidFill>
                <a:latin typeface="Manrope"/>
                <a:ea typeface="Manrope"/>
                <a:cs typeface="Manrope"/>
                <a:sym typeface="Manrope"/>
              </a:rPr>
              <a:t>escolaexchange</a:t>
            </a:r>
            <a:endParaRPr sz="5600" b="1" i="0" u="none" strike="noStrike" cap="none" dirty="0">
              <a:solidFill>
                <a:srgbClr val="7B06EE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5600" b="0" i="0" u="none" strike="noStrike" cap="none" dirty="0">
                <a:solidFill>
                  <a:srgbClr val="000000"/>
                </a:solidFill>
                <a:latin typeface="Manrope"/>
                <a:ea typeface="Manrope"/>
                <a:cs typeface="Manrope"/>
                <a:sym typeface="Manrope"/>
              </a:rPr>
              <a:t>no Instagram</a:t>
            </a:r>
            <a:endParaRPr sz="3400" b="0" i="0" u="none" strike="noStrike" cap="none" dirty="0">
              <a:solidFill>
                <a:srgbClr val="00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203" name="Google Shape;20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770558">
            <a:off x="12881193" y="628400"/>
            <a:ext cx="8111055" cy="12818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57075" y="13115957"/>
            <a:ext cx="24539473" cy="828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1"/>
          <p:cNvPicPr preferRelativeResize="0"/>
          <p:nvPr/>
        </p:nvPicPr>
        <p:blipFill rotWithShape="1">
          <a:blip r:embed="rId6">
            <a:alphaModFix/>
          </a:blip>
          <a:srcRect t="35220"/>
          <a:stretch/>
        </p:blipFill>
        <p:spPr>
          <a:xfrm>
            <a:off x="559365" y="339656"/>
            <a:ext cx="5551692" cy="2788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25f01995af9_0_3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" y="0"/>
            <a:ext cx="24382399" cy="1386648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g25f01995af9_0_397"/>
          <p:cNvSpPr txBox="1"/>
          <p:nvPr/>
        </p:nvSpPr>
        <p:spPr>
          <a:xfrm>
            <a:off x="5786050" y="5934450"/>
            <a:ext cx="128103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</a:pPr>
            <a:r>
              <a:rPr lang="pt-BR" sz="12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Feedback</a:t>
            </a:r>
            <a:endParaRPr sz="120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2" name="Google Shape;212;g25f01995af9_0_3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1002" y="-724325"/>
            <a:ext cx="8858350" cy="472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242</Words>
  <Application>Microsoft Macintosh PowerPoint</Application>
  <PresentationFormat>Personalizar</PresentationFormat>
  <Paragraphs>49</Paragraphs>
  <Slides>15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2" baseType="lpstr">
      <vt:lpstr>Circe Light</vt:lpstr>
      <vt:lpstr>Montserrat</vt:lpstr>
      <vt:lpstr>Arial</vt:lpstr>
      <vt:lpstr>Circe Extra Light</vt:lpstr>
      <vt:lpstr>Manrope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 Rubens Mendes Cano</dc:creator>
  <cp:lastModifiedBy>Camely Rabelo</cp:lastModifiedBy>
  <cp:revision>8</cp:revision>
  <dcterms:created xsi:type="dcterms:W3CDTF">2020-05-14T18:16:57Z</dcterms:created>
  <dcterms:modified xsi:type="dcterms:W3CDTF">2023-12-21T10:53:29Z</dcterms:modified>
</cp:coreProperties>
</file>